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65.png"/><Relationship Id="rId19" Type="http://schemas.openxmlformats.org/officeDocument/2006/relationships/image" Target="../media/image26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282.png"/><Relationship Id="rId18" Type="http://schemas.openxmlformats.org/officeDocument/2006/relationships/image" Target="../media/image283.png"/><Relationship Id="rId19" Type="http://schemas.openxmlformats.org/officeDocument/2006/relationships/image" Target="../media/image284.png"/><Relationship Id="rId20" Type="http://schemas.openxmlformats.org/officeDocument/2006/relationships/image" Target="../media/image285.png"/><Relationship Id="rId21" Type="http://schemas.openxmlformats.org/officeDocument/2006/relationships/image" Target="../media/image286.png"/><Relationship Id="rId22" Type="http://schemas.openxmlformats.org/officeDocument/2006/relationships/image" Target="../media/image28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8696" y="2675648"/>
            <a:ext cx="10440290" cy="28185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5426" y="7835158"/>
            <a:ext cx="1996801" cy="6165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3373" y="5940516"/>
            <a:ext cx="4923937" cy="721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1724" y="6087906"/>
            <a:ext cx="3030789" cy="2649465"/>
            <a:chOff x="1241724" y="6087906"/>
            <a:chExt cx="3030789" cy="2649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1724" y="6087906"/>
              <a:ext cx="3030789" cy="26494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4883" y="7134635"/>
            <a:ext cx="2234669" cy="5450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88713" y="6087906"/>
            <a:ext cx="2716086" cy="2649465"/>
            <a:chOff x="5588713" y="6087906"/>
            <a:chExt cx="2716086" cy="26494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8713" y="6087906"/>
              <a:ext cx="2716086" cy="26494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3575" y="6961891"/>
            <a:ext cx="2393338" cy="895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0912" y="6146780"/>
            <a:ext cx="2896092" cy="2531715"/>
            <a:chOff x="9890912" y="6146780"/>
            <a:chExt cx="2896092" cy="25317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700000">
              <a:off x="9890912" y="6146780"/>
              <a:ext cx="2896092" cy="25317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1060" y="7146995"/>
            <a:ext cx="2400692" cy="5215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89693" y="6087906"/>
            <a:ext cx="2716086" cy="2649465"/>
            <a:chOff x="14389693" y="6087906"/>
            <a:chExt cx="2716086" cy="2649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89693" y="6087906"/>
              <a:ext cx="2716086" cy="26494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84547" y="6765914"/>
            <a:ext cx="2303452" cy="12721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39511" y="745419"/>
            <a:ext cx="7813017" cy="12917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53794" y="1868707"/>
            <a:ext cx="7378126" cy="163807"/>
            <a:chOff x="5453794" y="1868707"/>
            <a:chExt cx="7378126" cy="163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3794" y="1868707"/>
              <a:ext cx="7378126" cy="163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53747" y="7412638"/>
            <a:ext cx="1273730" cy="42779"/>
            <a:chOff x="4353747" y="7412638"/>
            <a:chExt cx="1273730" cy="427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3747" y="7412638"/>
              <a:ext cx="1273730" cy="427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3846" y="7434027"/>
            <a:ext cx="1518331" cy="42779"/>
            <a:chOff x="8323846" y="7434027"/>
            <a:chExt cx="1518331" cy="427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3846" y="7434027"/>
              <a:ext cx="1518331" cy="427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96532" y="7476806"/>
            <a:ext cx="1518331" cy="42779"/>
            <a:chOff x="12796532" y="7476806"/>
            <a:chExt cx="1518331" cy="427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96532" y="7476806"/>
              <a:ext cx="1518331" cy="42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1724" y="6087906"/>
            <a:ext cx="3030789" cy="2649465"/>
            <a:chOff x="1241724" y="6087906"/>
            <a:chExt cx="3030789" cy="2649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1724" y="6087906"/>
              <a:ext cx="3030789" cy="26494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7673" y="6733083"/>
            <a:ext cx="2186707" cy="14131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88713" y="6087906"/>
            <a:ext cx="2716086" cy="2649465"/>
            <a:chOff x="5588713" y="6087906"/>
            <a:chExt cx="2716086" cy="26494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8713" y="6087906"/>
              <a:ext cx="2716086" cy="26494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3567" y="7148069"/>
            <a:ext cx="2069195" cy="520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0912" y="6146780"/>
            <a:ext cx="2896092" cy="2531715"/>
            <a:chOff x="9890912" y="6146780"/>
            <a:chExt cx="2896092" cy="25317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700000">
              <a:off x="9890912" y="6146780"/>
              <a:ext cx="2896092" cy="25317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1047" y="6763288"/>
            <a:ext cx="2288330" cy="12772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89693" y="6087906"/>
            <a:ext cx="2716086" cy="2649465"/>
            <a:chOff x="14389693" y="6087906"/>
            <a:chExt cx="2716086" cy="2649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89693" y="6087906"/>
              <a:ext cx="2716086" cy="26494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84547" y="6961891"/>
            <a:ext cx="2216852" cy="8958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1831" y="745419"/>
            <a:ext cx="6423979" cy="12764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16113" y="1868707"/>
            <a:ext cx="6053487" cy="163807"/>
            <a:chOff x="6116113" y="1868707"/>
            <a:chExt cx="6053487" cy="163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6113" y="1868707"/>
              <a:ext cx="6053487" cy="163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53747" y="7412638"/>
            <a:ext cx="1273730" cy="42779"/>
            <a:chOff x="4353747" y="7412638"/>
            <a:chExt cx="1273730" cy="427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3747" y="7412638"/>
              <a:ext cx="1273730" cy="427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3846" y="7434027"/>
            <a:ext cx="1518331" cy="42779"/>
            <a:chOff x="8323846" y="7434027"/>
            <a:chExt cx="1518331" cy="427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3846" y="7434027"/>
              <a:ext cx="1518331" cy="427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96532" y="7476806"/>
            <a:ext cx="1518331" cy="42779"/>
            <a:chOff x="12796532" y="7476806"/>
            <a:chExt cx="1518331" cy="427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96532" y="7476806"/>
              <a:ext cx="1518331" cy="42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817" y="1762347"/>
            <a:ext cx="2012547" cy="507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245" y="2306189"/>
            <a:ext cx="2058265" cy="163007"/>
            <a:chOff x="717245" y="2306189"/>
            <a:chExt cx="2058265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245" y="2306189"/>
              <a:ext cx="2058265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8129" y="1288334"/>
            <a:ext cx="8326851" cy="6637345"/>
            <a:chOff x="7298129" y="1288334"/>
            <a:chExt cx="8326851" cy="66373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8129" y="1288334"/>
              <a:ext cx="8326851" cy="66373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14996" y="8174162"/>
            <a:ext cx="7705135" cy="1078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817" y="1762344"/>
            <a:ext cx="2012547" cy="508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245" y="2306189"/>
            <a:ext cx="2058265" cy="163007"/>
            <a:chOff x="717245" y="2306189"/>
            <a:chExt cx="2058265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245" y="2306189"/>
              <a:ext cx="2058265" cy="1630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0101" y="3965237"/>
            <a:ext cx="4701999" cy="28990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98744" y="470249"/>
            <a:ext cx="7592989" cy="9345217"/>
            <a:chOff x="5098744" y="470249"/>
            <a:chExt cx="7592989" cy="93452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744" y="470249"/>
              <a:ext cx="7592989" cy="9345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817" y="1762344"/>
            <a:ext cx="2012547" cy="508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245" y="2306189"/>
            <a:ext cx="2058265" cy="163007"/>
            <a:chOff x="717245" y="2306189"/>
            <a:chExt cx="2058265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245" y="2306189"/>
              <a:ext cx="2058265" cy="1630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0101" y="3965237"/>
            <a:ext cx="4701999" cy="28990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98744" y="470249"/>
            <a:ext cx="7592989" cy="9345217"/>
            <a:chOff x="5098744" y="470249"/>
            <a:chExt cx="7592989" cy="93452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744" y="470249"/>
              <a:ext cx="7592989" cy="93452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82181" y="403996"/>
            <a:ext cx="2491240" cy="2491240"/>
            <a:chOff x="5082181" y="403996"/>
            <a:chExt cx="2491240" cy="2491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2181" y="403996"/>
              <a:ext cx="2491240" cy="2491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73371" y="2761890"/>
            <a:ext cx="2491240" cy="2491240"/>
            <a:chOff x="10273371" y="2761890"/>
            <a:chExt cx="2491240" cy="24912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73371" y="2761890"/>
              <a:ext cx="2491240" cy="2491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817" y="1762344"/>
            <a:ext cx="2012547" cy="508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245" y="2306189"/>
            <a:ext cx="2058265" cy="163007"/>
            <a:chOff x="717245" y="2306189"/>
            <a:chExt cx="2058265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245" y="2306189"/>
              <a:ext cx="2058265" cy="1630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0101" y="3965237"/>
            <a:ext cx="4701999" cy="28990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98744" y="470249"/>
            <a:ext cx="7592989" cy="9345217"/>
            <a:chOff x="5098744" y="470249"/>
            <a:chExt cx="7592989" cy="93452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744" y="470249"/>
              <a:ext cx="7592989" cy="93452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98744" y="4957828"/>
            <a:ext cx="2793155" cy="2402113"/>
            <a:chOff x="5098744" y="4957828"/>
            <a:chExt cx="2793155" cy="24021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8744" y="4957828"/>
              <a:ext cx="2793155" cy="24021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63464" y="4957828"/>
            <a:ext cx="2793155" cy="2402113"/>
            <a:chOff x="7663464" y="4957828"/>
            <a:chExt cx="2793155" cy="24021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3464" y="4957828"/>
              <a:ext cx="2793155" cy="2402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15307" y="7359941"/>
            <a:ext cx="2793155" cy="2402113"/>
            <a:chOff x="5115307" y="7359941"/>
            <a:chExt cx="2793155" cy="24021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5307" y="7359941"/>
              <a:ext cx="2793155" cy="2402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4587" y="1762344"/>
            <a:ext cx="1663395" cy="5053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245" y="2306189"/>
            <a:ext cx="2058265" cy="163007"/>
            <a:chOff x="717245" y="2306189"/>
            <a:chExt cx="2058265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245" y="2306189"/>
              <a:ext cx="2058265" cy="1630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09542" y="7023971"/>
            <a:ext cx="9029516" cy="28864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25737" y="1977736"/>
            <a:ext cx="6171429" cy="4416545"/>
            <a:chOff x="4925737" y="1977736"/>
            <a:chExt cx="6171429" cy="44165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5737" y="1977736"/>
              <a:ext cx="6171429" cy="4416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61555" y="1983070"/>
            <a:ext cx="6171429" cy="4411211"/>
            <a:chOff x="11461555" y="1983070"/>
            <a:chExt cx="6171429" cy="44112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1555" y="1983070"/>
              <a:ext cx="6171429" cy="44112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3214" y="749560"/>
            <a:ext cx="3916475" cy="779708"/>
            <a:chOff x="6053214" y="749560"/>
            <a:chExt cx="3916475" cy="7797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3214" y="749560"/>
              <a:ext cx="3916475" cy="7797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73754" y="897819"/>
            <a:ext cx="2986535" cy="5120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9032" y="796874"/>
            <a:ext cx="3916475" cy="779708"/>
            <a:chOff x="12589032" y="796874"/>
            <a:chExt cx="3916475" cy="7797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9032" y="796874"/>
              <a:ext cx="3916475" cy="77970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09602" y="945133"/>
            <a:ext cx="2985602" cy="5183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817" y="1762344"/>
            <a:ext cx="1941957" cy="5114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245" y="2306189"/>
            <a:ext cx="2058265" cy="163007"/>
            <a:chOff x="717245" y="2306189"/>
            <a:chExt cx="2058265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245" y="2306189"/>
              <a:ext cx="2058265" cy="1630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5000" y="8174162"/>
            <a:ext cx="7498154" cy="15355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92995" y="749560"/>
            <a:ext cx="3994877" cy="6815688"/>
            <a:chOff x="4892995" y="749560"/>
            <a:chExt cx="3994877" cy="68156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2995" y="749560"/>
              <a:ext cx="3994877" cy="68156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472" y="749560"/>
            <a:ext cx="7500752" cy="6815688"/>
            <a:chOff x="9684472" y="749560"/>
            <a:chExt cx="7500752" cy="6815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4472" y="749560"/>
              <a:ext cx="7500752" cy="6815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817" y="1762344"/>
            <a:ext cx="1941957" cy="5114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245" y="2306189"/>
            <a:ext cx="2058265" cy="163007"/>
            <a:chOff x="717245" y="2306189"/>
            <a:chExt cx="2058265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245" y="2306189"/>
              <a:ext cx="2058265" cy="1630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5000" y="8174162"/>
            <a:ext cx="7498154" cy="15355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92995" y="749560"/>
            <a:ext cx="3994877" cy="6815688"/>
            <a:chOff x="4892995" y="749560"/>
            <a:chExt cx="3994877" cy="68156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2995" y="749560"/>
              <a:ext cx="3994877" cy="68156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472" y="749560"/>
            <a:ext cx="7500752" cy="6815688"/>
            <a:chOff x="9684472" y="749560"/>
            <a:chExt cx="7500752" cy="6815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4472" y="749560"/>
              <a:ext cx="7500752" cy="6815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78917" y="1765409"/>
            <a:ext cx="6897011" cy="633804"/>
            <a:chOff x="4878917" y="1765409"/>
            <a:chExt cx="6897011" cy="63380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878917" y="1765409"/>
              <a:ext cx="4028004" cy="439416"/>
              <a:chOff x="4878917" y="1765409"/>
              <a:chExt cx="4028004" cy="4394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78917" y="1765409"/>
                <a:ext cx="4028004" cy="4394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896239" y="2095975"/>
              <a:ext cx="2882558" cy="128571"/>
              <a:chOff x="8896239" y="2095975"/>
              <a:chExt cx="2882558" cy="12857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420000">
                <a:off x="8896239" y="2095975"/>
                <a:ext cx="2882558" cy="1285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199" y="1781394"/>
            <a:ext cx="3123424" cy="5053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912" y="2306189"/>
            <a:ext cx="2991068" cy="163007"/>
            <a:chOff x="399912" y="2306189"/>
            <a:chExt cx="2991068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912" y="2306189"/>
              <a:ext cx="2991068" cy="1630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4996" y="8155114"/>
            <a:ext cx="6307335" cy="1521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28594" y="973634"/>
            <a:ext cx="8265921" cy="6437611"/>
            <a:chOff x="7328594" y="973634"/>
            <a:chExt cx="8265921" cy="64376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8594" y="973634"/>
              <a:ext cx="8265921" cy="6437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192" y="1173123"/>
            <a:ext cx="1643114" cy="10737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592" y="3793287"/>
            <a:ext cx="1448729" cy="5423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7782" y="4433544"/>
            <a:ext cx="2068816" cy="3597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2515" y="3793287"/>
            <a:ext cx="2832643" cy="5423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1629" y="4433544"/>
            <a:ext cx="1850568" cy="6186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10192" y="3793287"/>
            <a:ext cx="2345414" cy="5423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5906" y="4452591"/>
            <a:ext cx="2357625" cy="6695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287" y="3793287"/>
            <a:ext cx="1078948" cy="5423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2382" y="4452591"/>
            <a:ext cx="2478359" cy="3597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3715" y="6861735"/>
            <a:ext cx="1490319" cy="5423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9906" y="7521039"/>
            <a:ext cx="2497463" cy="360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2387" y="4354054"/>
            <a:ext cx="2139362" cy="175853"/>
            <a:chOff x="272387" y="4354054"/>
            <a:chExt cx="2139362" cy="175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72387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49233" y="4354054"/>
            <a:ext cx="2139362" cy="175853"/>
            <a:chOff x="4249233" y="4354054"/>
            <a:chExt cx="2139362" cy="175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249233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6079" y="4354054"/>
            <a:ext cx="2139362" cy="175853"/>
            <a:chOff x="8226079" y="4354054"/>
            <a:chExt cx="2139362" cy="1758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226079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02925" y="4354054"/>
            <a:ext cx="2139362" cy="175853"/>
            <a:chOff x="12202925" y="4354054"/>
            <a:chExt cx="2139362" cy="1758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202925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387" y="7422498"/>
            <a:ext cx="2139362" cy="175853"/>
            <a:chOff x="272387" y="7422498"/>
            <a:chExt cx="2139362" cy="1758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272387" y="7422498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49233" y="7422498"/>
            <a:ext cx="2139362" cy="175853"/>
            <a:chOff x="4249233" y="7422498"/>
            <a:chExt cx="2139362" cy="1758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4249233" y="7422498"/>
              <a:ext cx="2139362" cy="1758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81573" y="6861734"/>
            <a:ext cx="820253" cy="5391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77753" y="7521039"/>
            <a:ext cx="1843149" cy="3599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14996" y="8155114"/>
            <a:ext cx="6307335" cy="15214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28594" y="973634"/>
            <a:ext cx="8265921" cy="6437611"/>
            <a:chOff x="7328594" y="973634"/>
            <a:chExt cx="8265921" cy="64376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8594" y="973634"/>
              <a:ext cx="8265921" cy="64376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199" y="1781394"/>
            <a:ext cx="3123424" cy="5053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9912" y="2306189"/>
            <a:ext cx="2991068" cy="163007"/>
            <a:chOff x="399912" y="2306189"/>
            <a:chExt cx="2991068" cy="1630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912" y="2306189"/>
              <a:ext cx="2991068" cy="163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14996" y="8155114"/>
            <a:ext cx="6307335" cy="15214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28594" y="973634"/>
            <a:ext cx="8265921" cy="6437611"/>
            <a:chOff x="7328594" y="973634"/>
            <a:chExt cx="8265921" cy="64376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8594" y="973634"/>
              <a:ext cx="8265921" cy="64376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199" y="1781394"/>
            <a:ext cx="3123424" cy="5053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9912" y="2306189"/>
            <a:ext cx="2991068" cy="163007"/>
            <a:chOff x="399912" y="2306189"/>
            <a:chExt cx="2991068" cy="1630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912" y="2306189"/>
              <a:ext cx="2991068" cy="163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382" y="1762344"/>
            <a:ext cx="2846757" cy="507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245" y="2306189"/>
            <a:ext cx="2058265" cy="163007"/>
            <a:chOff x="717245" y="2306189"/>
            <a:chExt cx="2058265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245" y="2306189"/>
              <a:ext cx="2058265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8772" y="979432"/>
            <a:ext cx="6617418" cy="8326851"/>
            <a:chOff x="5658772" y="979432"/>
            <a:chExt cx="6617418" cy="83268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8772" y="979432"/>
              <a:ext cx="6617418" cy="83268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19533" y="4387033"/>
            <a:ext cx="5068049" cy="19792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9961" y="-2628347"/>
            <a:ext cx="12426044" cy="16027872"/>
            <a:chOff x="5819961" y="-2628347"/>
            <a:chExt cx="12426044" cy="16027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819961" y="-2628347"/>
              <a:ext cx="12426044" cy="16027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2" y="635277"/>
            <a:ext cx="2659512" cy="12764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436" y="1762344"/>
            <a:ext cx="2568786" cy="507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245" y="2306189"/>
            <a:ext cx="2058265" cy="163007"/>
            <a:chOff x="717245" y="2306189"/>
            <a:chExt cx="2058265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245" y="2306189"/>
              <a:ext cx="2058265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46009" y="1288334"/>
            <a:ext cx="9307289" cy="6945738"/>
            <a:chOff x="6846009" y="1288334"/>
            <a:chExt cx="9307289" cy="6945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6009" y="1288334"/>
              <a:ext cx="9307289" cy="69457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53095" y="8612257"/>
            <a:ext cx="7382925" cy="62570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2888" y="3654926"/>
            <a:ext cx="5347499" cy="5347499"/>
            <a:chOff x="11752888" y="3654926"/>
            <a:chExt cx="5347499" cy="5347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752888" y="3654926"/>
              <a:ext cx="5347499" cy="53474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193" y="950555"/>
            <a:ext cx="4831074" cy="12883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3668" y="1552458"/>
            <a:ext cx="3731643" cy="5730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08096" y="5423201"/>
            <a:ext cx="4427481" cy="18167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5110" y="2152981"/>
            <a:ext cx="7868873" cy="152788"/>
            <a:chOff x="1515110" y="2152981"/>
            <a:chExt cx="7868873" cy="1527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110" y="2152981"/>
              <a:ext cx="7868873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3730" y="3437826"/>
            <a:ext cx="9811302" cy="5432705"/>
            <a:chOff x="1103730" y="3437826"/>
            <a:chExt cx="9811302" cy="54327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730" y="3437826"/>
              <a:ext cx="9811302" cy="5432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2888" y="3654926"/>
            <a:ext cx="5347499" cy="5347499"/>
            <a:chOff x="11752888" y="3654926"/>
            <a:chExt cx="5347499" cy="5347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752888" y="3654926"/>
              <a:ext cx="5347499" cy="53474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4660" y="5853844"/>
            <a:ext cx="3407452" cy="942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3730" y="3859213"/>
            <a:ext cx="9811302" cy="4288308"/>
            <a:chOff x="1103730" y="3859213"/>
            <a:chExt cx="9811302" cy="4288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730" y="3859213"/>
              <a:ext cx="9811302" cy="4288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8193" y="950555"/>
            <a:ext cx="5677256" cy="1359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5110" y="2152981"/>
            <a:ext cx="8215739" cy="152788"/>
            <a:chOff x="1515110" y="2152981"/>
            <a:chExt cx="8215739" cy="152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5110" y="2152981"/>
              <a:ext cx="8215739" cy="152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36896" y="1265789"/>
            <a:ext cx="3003243" cy="94296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2888" y="3654926"/>
            <a:ext cx="5347499" cy="5347499"/>
            <a:chOff x="11752888" y="3654926"/>
            <a:chExt cx="5347499" cy="5347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752888" y="3654926"/>
              <a:ext cx="5347499" cy="53474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30850" y="3924238"/>
            <a:ext cx="4719595" cy="48025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3730" y="2489678"/>
            <a:ext cx="9811302" cy="7027379"/>
            <a:chOff x="1103730" y="2489678"/>
            <a:chExt cx="9811302" cy="70273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730" y="2489678"/>
              <a:ext cx="9811302" cy="70273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8193" y="950555"/>
            <a:ext cx="4936970" cy="12883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63668" y="1552456"/>
            <a:ext cx="3502081" cy="5053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5110" y="2152981"/>
            <a:ext cx="7868873" cy="152788"/>
            <a:chOff x="1515110" y="2152981"/>
            <a:chExt cx="7868873" cy="152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5110" y="2152981"/>
              <a:ext cx="7868873" cy="152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228" y="4552883"/>
            <a:ext cx="5347499" cy="5074812"/>
            <a:chOff x="594228" y="4552883"/>
            <a:chExt cx="5347499" cy="5074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94228" y="4552883"/>
              <a:ext cx="5347499" cy="5074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626" y="4685852"/>
            <a:ext cx="4719595" cy="48025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8193" y="950555"/>
            <a:ext cx="7371494" cy="12883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2572" y="1550800"/>
            <a:ext cx="2850747" cy="5114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5110" y="2152981"/>
            <a:ext cx="9602621" cy="152788"/>
            <a:chOff x="1515110" y="2152981"/>
            <a:chExt cx="9602621" cy="1527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110" y="2152981"/>
              <a:ext cx="9602621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1193" y="2649071"/>
            <a:ext cx="5045135" cy="1397015"/>
            <a:chOff x="631193" y="2649071"/>
            <a:chExt cx="5045135" cy="13970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193" y="2649071"/>
              <a:ext cx="5045135" cy="1397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40437" y="2649071"/>
            <a:ext cx="4879503" cy="1397015"/>
            <a:chOff x="12540437" y="2649071"/>
            <a:chExt cx="4879503" cy="13970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0437" y="2649071"/>
              <a:ext cx="4879503" cy="1397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03106" y="2649071"/>
            <a:ext cx="4879503" cy="1380452"/>
            <a:chOff x="6703106" y="2649071"/>
            <a:chExt cx="4879503" cy="13804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3106" y="2649071"/>
              <a:ext cx="4879503" cy="13804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967" y="4756859"/>
            <a:ext cx="5347499" cy="4872576"/>
            <a:chOff x="595967" y="4756859"/>
            <a:chExt cx="5347499" cy="48725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95967" y="4756859"/>
              <a:ext cx="5347499" cy="48725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3116" y="5013639"/>
            <a:ext cx="4567290" cy="39494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10234" y="4552883"/>
            <a:ext cx="5347499" cy="5074812"/>
            <a:chOff x="6710234" y="4552883"/>
            <a:chExt cx="5347499" cy="50748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710234" y="4552883"/>
              <a:ext cx="5347499" cy="50748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71633" y="4685852"/>
            <a:ext cx="4719595" cy="48025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11973" y="4756859"/>
            <a:ext cx="5347499" cy="4872576"/>
            <a:chOff x="6711973" y="4756859"/>
            <a:chExt cx="5347499" cy="48725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711973" y="4756859"/>
              <a:ext cx="5347499" cy="48725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89935" y="4788709"/>
            <a:ext cx="4570862" cy="43729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62990" y="4450026"/>
            <a:ext cx="5347499" cy="5074812"/>
            <a:chOff x="12462990" y="4450026"/>
            <a:chExt cx="5347499" cy="50748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2462990" y="4450026"/>
              <a:ext cx="5347499" cy="507481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24388" y="4582994"/>
            <a:ext cx="4719595" cy="48025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64729" y="4654001"/>
            <a:ext cx="5347499" cy="4872576"/>
            <a:chOff x="12464729" y="4654001"/>
            <a:chExt cx="5347499" cy="48725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464729" y="4654001"/>
              <a:ext cx="5347499" cy="48725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24382" y="5013636"/>
            <a:ext cx="4496900" cy="39433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228" y="4552883"/>
            <a:ext cx="5347499" cy="5074812"/>
            <a:chOff x="594228" y="4552883"/>
            <a:chExt cx="5347499" cy="5074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94228" y="4552883"/>
              <a:ext cx="5347499" cy="5074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626" y="4685852"/>
            <a:ext cx="4719595" cy="48025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8193" y="950555"/>
            <a:ext cx="7371494" cy="12883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2572" y="1550800"/>
            <a:ext cx="2850747" cy="5114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5110" y="2152981"/>
            <a:ext cx="9602621" cy="152788"/>
            <a:chOff x="1515110" y="2152981"/>
            <a:chExt cx="9602621" cy="1527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110" y="2152981"/>
              <a:ext cx="9602621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1193" y="2471541"/>
            <a:ext cx="5045135" cy="1752076"/>
            <a:chOff x="631193" y="2471541"/>
            <a:chExt cx="5045135" cy="17520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193" y="2471541"/>
              <a:ext cx="5045135" cy="1752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40437" y="2500301"/>
            <a:ext cx="4879503" cy="1694555"/>
            <a:chOff x="12540437" y="2500301"/>
            <a:chExt cx="4879503" cy="16945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0437" y="2500301"/>
              <a:ext cx="4879503" cy="16945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03106" y="2492020"/>
            <a:ext cx="4879503" cy="1694555"/>
            <a:chOff x="6703106" y="2492020"/>
            <a:chExt cx="4879503" cy="16945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3106" y="2492020"/>
              <a:ext cx="4879503" cy="1694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967" y="4756859"/>
            <a:ext cx="5347499" cy="4872576"/>
            <a:chOff x="595967" y="4756859"/>
            <a:chExt cx="5347499" cy="48725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95967" y="4756859"/>
              <a:ext cx="5347499" cy="48725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3116" y="5220677"/>
            <a:ext cx="4630205" cy="39433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10234" y="4552883"/>
            <a:ext cx="5347499" cy="5074812"/>
            <a:chOff x="6710234" y="4552883"/>
            <a:chExt cx="5347499" cy="50748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710234" y="4552883"/>
              <a:ext cx="5347499" cy="50748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71633" y="4685852"/>
            <a:ext cx="4719595" cy="48025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11973" y="4756859"/>
            <a:ext cx="5347499" cy="4872576"/>
            <a:chOff x="6711973" y="4756859"/>
            <a:chExt cx="5347499" cy="48725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711973" y="4756859"/>
              <a:ext cx="5347499" cy="48725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06496" y="4901173"/>
            <a:ext cx="4598824" cy="43729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62990" y="4450026"/>
            <a:ext cx="5347499" cy="5074812"/>
            <a:chOff x="12462990" y="4450026"/>
            <a:chExt cx="5347499" cy="50748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2462990" y="4450026"/>
              <a:ext cx="5347499" cy="507481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24388" y="4582994"/>
            <a:ext cx="4719595" cy="48025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64729" y="4654001"/>
            <a:ext cx="5347499" cy="4872576"/>
            <a:chOff x="12464729" y="4654001"/>
            <a:chExt cx="5347499" cy="48725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464729" y="4654001"/>
              <a:ext cx="5347499" cy="48725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24382" y="5323533"/>
            <a:ext cx="4477052" cy="35137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0387" y="3290436"/>
            <a:ext cx="1923849" cy="123490"/>
            <a:chOff x="1020387" y="3290436"/>
            <a:chExt cx="1923849" cy="1234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0387" y="3290436"/>
              <a:ext cx="1923849" cy="1234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17346" y="3290436"/>
            <a:ext cx="1923849" cy="123490"/>
            <a:chOff x="7117346" y="3290436"/>
            <a:chExt cx="1923849" cy="12349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17346" y="3290436"/>
              <a:ext cx="1923849" cy="1234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54752" y="3280912"/>
            <a:ext cx="1064295" cy="123490"/>
            <a:chOff x="12954752" y="3280912"/>
            <a:chExt cx="1064295" cy="1234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54752" y="3280912"/>
              <a:ext cx="1064295" cy="123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40027" y="3521593"/>
            <a:ext cx="5347499" cy="5347499"/>
            <a:chOff x="10240027" y="3521593"/>
            <a:chExt cx="5347499" cy="5347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240027" y="3521593"/>
              <a:ext cx="5347499" cy="53474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01426" y="4386614"/>
            <a:ext cx="4222986" cy="3608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6556" y="3680841"/>
            <a:ext cx="5705982" cy="5029002"/>
            <a:chOff x="2596556" y="3680841"/>
            <a:chExt cx="5705982" cy="50290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556" y="3680841"/>
              <a:ext cx="5705982" cy="502900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8193" y="950555"/>
            <a:ext cx="6537970" cy="12883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84725" y="1550801"/>
            <a:ext cx="2651928" cy="5059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5110" y="2152981"/>
            <a:ext cx="7868873" cy="152788"/>
            <a:chOff x="1515110" y="2152981"/>
            <a:chExt cx="7868873" cy="152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5110" y="2152981"/>
              <a:ext cx="7868873" cy="152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43133" y="7394230"/>
            <a:ext cx="2027787" cy="175853"/>
            <a:chOff x="10943133" y="7394230"/>
            <a:chExt cx="2027787" cy="1758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43133" y="7394230"/>
              <a:ext cx="2027787" cy="175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3268960" cy="1288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2410" y="2998048"/>
            <a:ext cx="6043563" cy="5839252"/>
            <a:chOff x="1072410" y="2998048"/>
            <a:chExt cx="6043563" cy="58392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2410" y="2998048"/>
              <a:ext cx="6043563" cy="58392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8823" y="7171975"/>
            <a:ext cx="8461157" cy="2238095"/>
            <a:chOff x="8548823" y="7171975"/>
            <a:chExt cx="8461157" cy="22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8823" y="7171975"/>
              <a:ext cx="8461157" cy="22380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6668" y="3271001"/>
            <a:ext cx="7282244" cy="11019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1068" y="2633649"/>
            <a:ext cx="3222442" cy="6441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5085716"/>
            <a:ext cx="3216442" cy="6441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11068" y="7419221"/>
            <a:ext cx="1727203" cy="6460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30115" y="5632458"/>
            <a:ext cx="6632939" cy="10935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30115" y="8031887"/>
            <a:ext cx="7710796" cy="11484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8267" y="1909543"/>
            <a:ext cx="3085925" cy="163007"/>
            <a:chOff x="1008267" y="1909543"/>
            <a:chExt cx="3085925" cy="1630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008267" y="1909543"/>
              <a:ext cx="3085925" cy="163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96556" y="3680841"/>
            <a:ext cx="5705982" cy="5029002"/>
            <a:chOff x="2596556" y="3680841"/>
            <a:chExt cx="5705982" cy="50290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6556" y="3680841"/>
              <a:ext cx="5705982" cy="50290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8193" y="950555"/>
            <a:ext cx="6537970" cy="12883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15110" y="2152981"/>
            <a:ext cx="7868873" cy="152788"/>
            <a:chOff x="1515110" y="2152981"/>
            <a:chExt cx="7868873" cy="152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5110" y="2152981"/>
              <a:ext cx="7868873" cy="152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90890" y="7925231"/>
            <a:ext cx="5362580" cy="602417"/>
            <a:chOff x="2790890" y="7925231"/>
            <a:chExt cx="5362580" cy="6024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0890" y="7925231"/>
              <a:ext cx="5362580" cy="6024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84725" y="1550801"/>
            <a:ext cx="2651928" cy="5059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40027" y="3521593"/>
            <a:ext cx="5347499" cy="5347499"/>
            <a:chOff x="10240027" y="3521593"/>
            <a:chExt cx="5347499" cy="53474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240027" y="3521593"/>
              <a:ext cx="5347499" cy="534749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01426" y="4386614"/>
            <a:ext cx="4222986" cy="36086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43133" y="7394230"/>
            <a:ext cx="2027787" cy="175853"/>
            <a:chOff x="10943133" y="7394230"/>
            <a:chExt cx="2027787" cy="1758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43133" y="7394230"/>
              <a:ext cx="2027787" cy="175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51540" y="3595402"/>
            <a:ext cx="6376812" cy="5347499"/>
            <a:chOff x="9751540" y="3595402"/>
            <a:chExt cx="6376812" cy="5347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51540" y="3595402"/>
              <a:ext cx="6376812" cy="53474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0192" y="3667887"/>
            <a:ext cx="4672243" cy="5238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47875" y="2394334"/>
            <a:ext cx="7150209" cy="7786618"/>
            <a:chOff x="2047875" y="2394334"/>
            <a:chExt cx="7150209" cy="77866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7875" y="2394334"/>
              <a:ext cx="7150209" cy="7786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5110" y="2152981"/>
            <a:ext cx="8215739" cy="152788"/>
            <a:chOff x="1515110" y="2152981"/>
            <a:chExt cx="8215739" cy="1527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110" y="2152981"/>
              <a:ext cx="8215739" cy="1527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8712" y="1550800"/>
            <a:ext cx="2772547" cy="5053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8193" y="950555"/>
            <a:ext cx="6634713" cy="12883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10638" y="3338559"/>
            <a:ext cx="7718654" cy="5347499"/>
            <a:chOff x="9610638" y="3338559"/>
            <a:chExt cx="7718654" cy="5347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610638" y="3338559"/>
              <a:ext cx="7718654" cy="53474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7049" y="2440173"/>
            <a:ext cx="4387138" cy="7130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5110" y="4933637"/>
            <a:ext cx="8035800" cy="2720266"/>
            <a:chOff x="1515110" y="4933637"/>
            <a:chExt cx="8035800" cy="2720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5110" y="4933637"/>
              <a:ext cx="8035800" cy="2720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5110" y="2152981"/>
            <a:ext cx="4899790" cy="152788"/>
            <a:chOff x="1515110" y="2152981"/>
            <a:chExt cx="4899790" cy="1527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110" y="2152981"/>
              <a:ext cx="4899790" cy="1527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8193" y="950555"/>
            <a:ext cx="5389065" cy="128830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66197" y="3638363"/>
            <a:ext cx="5347499" cy="5347499"/>
            <a:chOff x="10266197" y="3638363"/>
            <a:chExt cx="5347499" cy="5347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266197" y="3638363"/>
              <a:ext cx="5347499" cy="53474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0173" y="4122996"/>
            <a:ext cx="4662947" cy="4372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9670" y="2951983"/>
            <a:ext cx="7786618" cy="6671321"/>
            <a:chOff x="1729670" y="2951983"/>
            <a:chExt cx="7786618" cy="66713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9670" y="2951983"/>
              <a:ext cx="7786618" cy="6671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5110" y="2152981"/>
            <a:ext cx="8215739" cy="152788"/>
            <a:chOff x="1515110" y="2152981"/>
            <a:chExt cx="8215739" cy="1527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110" y="2152981"/>
              <a:ext cx="8215739" cy="1527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8712" y="1550800"/>
            <a:ext cx="2772547" cy="5053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8193" y="950555"/>
            <a:ext cx="6634713" cy="12883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45215" y="5793449"/>
            <a:ext cx="2358828" cy="5347499"/>
            <a:chOff x="11545215" y="5793449"/>
            <a:chExt cx="2358828" cy="5347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545215" y="5793449"/>
              <a:ext cx="2358828" cy="53474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67014" y="7777047"/>
            <a:ext cx="3731090" cy="1365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27394" y="7712275"/>
            <a:ext cx="3901233" cy="2149659"/>
            <a:chOff x="2527394" y="7712275"/>
            <a:chExt cx="3901233" cy="21496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7394" y="7712275"/>
              <a:ext cx="3901233" cy="2149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5110" y="2152981"/>
            <a:ext cx="8215739" cy="152788"/>
            <a:chOff x="1515110" y="2152981"/>
            <a:chExt cx="8215739" cy="1527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110" y="2152981"/>
              <a:ext cx="8215739" cy="1527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07496" y="1550801"/>
            <a:ext cx="4096462" cy="5059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8193" y="950555"/>
            <a:ext cx="5142637" cy="12883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43478" y="2730869"/>
            <a:ext cx="6639154" cy="3783024"/>
            <a:chOff x="9043478" y="2730869"/>
            <a:chExt cx="6639154" cy="37830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3478" y="2730869"/>
              <a:ext cx="6639154" cy="37830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2476" y="2679129"/>
            <a:ext cx="5971069" cy="4823976"/>
            <a:chOff x="1492476" y="2679129"/>
            <a:chExt cx="5971069" cy="48239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2476" y="2679129"/>
              <a:ext cx="5971069" cy="4823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8193" y="950555"/>
            <a:ext cx="4985713" cy="12883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177" y="1550800"/>
            <a:ext cx="3296395" cy="5730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5110" y="2152981"/>
            <a:ext cx="7791027" cy="152788"/>
            <a:chOff x="1515110" y="2152981"/>
            <a:chExt cx="7791027" cy="1527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5110" y="2152981"/>
              <a:ext cx="7791027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2476" y="3351471"/>
            <a:ext cx="8257087" cy="5281121"/>
            <a:chOff x="1492476" y="3351471"/>
            <a:chExt cx="8257087" cy="52811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476" y="3351471"/>
              <a:ext cx="8257087" cy="52811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87561" y="3210957"/>
            <a:ext cx="6171429" cy="5562147"/>
            <a:chOff x="10287561" y="3210957"/>
            <a:chExt cx="6171429" cy="55621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7561" y="3210957"/>
              <a:ext cx="6171429" cy="5562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8193" y="950555"/>
            <a:ext cx="4985713" cy="12883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177" y="1550800"/>
            <a:ext cx="3296395" cy="5730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5110" y="2152981"/>
            <a:ext cx="7791027" cy="152788"/>
            <a:chOff x="1515110" y="2152981"/>
            <a:chExt cx="7791027" cy="1527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5110" y="2152981"/>
              <a:ext cx="7791027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282" y="3257541"/>
            <a:ext cx="8378832" cy="5344191"/>
            <a:chOff x="1648282" y="3257541"/>
            <a:chExt cx="8378832" cy="53441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282" y="3257541"/>
              <a:ext cx="8378832" cy="5344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96217" y="3770868"/>
            <a:ext cx="5347499" cy="5347499"/>
            <a:chOff x="10796217" y="3770868"/>
            <a:chExt cx="5347499" cy="53474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0796217" y="3770868"/>
              <a:ext cx="5347499" cy="53474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03335" y="4677861"/>
            <a:ext cx="4735033" cy="35198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67766" y="6785093"/>
            <a:ext cx="1744800" cy="342857"/>
            <a:chOff x="3367766" y="6785093"/>
            <a:chExt cx="1744800" cy="3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600000">
              <a:off x="3367766" y="6785093"/>
              <a:ext cx="1744800" cy="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30746" y="6837529"/>
            <a:ext cx="1768304" cy="342857"/>
            <a:chOff x="7530746" y="6837529"/>
            <a:chExt cx="1768304" cy="3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60000">
              <a:off x="7530746" y="6837529"/>
              <a:ext cx="1768304" cy="3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4830" y="2554423"/>
            <a:ext cx="16242251" cy="7101892"/>
            <a:chOff x="1024830" y="2554423"/>
            <a:chExt cx="16242251" cy="71018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830" y="2554423"/>
              <a:ext cx="16242251" cy="71018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84" y="608434"/>
            <a:ext cx="6344780" cy="1288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909543"/>
            <a:ext cx="5807468" cy="163007"/>
            <a:chOff x="1008267" y="1909543"/>
            <a:chExt cx="5807468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08267" y="1909543"/>
              <a:ext cx="5807468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6315" y="3375529"/>
            <a:ext cx="14297984" cy="544998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1354" y="3001628"/>
            <a:ext cx="14288567" cy="5718748"/>
            <a:chOff x="2031354" y="3001628"/>
            <a:chExt cx="14288567" cy="5718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354" y="3001628"/>
              <a:ext cx="14288567" cy="57187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84" y="608434"/>
            <a:ext cx="1981513" cy="1273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909543"/>
            <a:ext cx="1451361" cy="163007"/>
            <a:chOff x="1008267" y="1909543"/>
            <a:chExt cx="1451361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08267" y="1909543"/>
              <a:ext cx="1451361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9590" y="3719152"/>
            <a:ext cx="12684460" cy="42701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4880" y="7094556"/>
            <a:ext cx="10377418" cy="175853"/>
            <a:chOff x="4454880" y="7094556"/>
            <a:chExt cx="10377418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4880" y="7094556"/>
              <a:ext cx="10377418" cy="175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9117" y="6372119"/>
            <a:ext cx="2033429" cy="175853"/>
            <a:chOff x="3159117" y="6372119"/>
            <a:chExt cx="2033429" cy="1758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9117" y="6372119"/>
              <a:ext cx="2033429" cy="175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1498" y="4214087"/>
            <a:ext cx="5311024" cy="1653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78541" y="5749016"/>
            <a:ext cx="4928631" cy="175853"/>
            <a:chOff x="6678541" y="5749016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541" y="5749016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1354" y="3001628"/>
            <a:ext cx="14288567" cy="5718748"/>
            <a:chOff x="2031354" y="3001628"/>
            <a:chExt cx="14288567" cy="5718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354" y="3001628"/>
              <a:ext cx="14288567" cy="57187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84" y="608434"/>
            <a:ext cx="3268960" cy="1288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909543"/>
            <a:ext cx="3085925" cy="163007"/>
            <a:chOff x="1008267" y="1909543"/>
            <a:chExt cx="3085925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08267" y="1909543"/>
              <a:ext cx="3085925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90703" y="4903033"/>
            <a:ext cx="11875869" cy="18937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45369" y="6663342"/>
            <a:ext cx="6254317" cy="175853"/>
            <a:chOff x="4345369" y="6663342"/>
            <a:chExt cx="6254317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5369" y="6663342"/>
              <a:ext cx="6254317" cy="175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1354" y="3001628"/>
            <a:ext cx="14288567" cy="5718748"/>
            <a:chOff x="2031354" y="3001628"/>
            <a:chExt cx="14288567" cy="5718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354" y="3001628"/>
              <a:ext cx="14288567" cy="57187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84" y="608434"/>
            <a:ext cx="3268960" cy="1288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909543"/>
            <a:ext cx="3085925" cy="163007"/>
            <a:chOff x="1008267" y="1909543"/>
            <a:chExt cx="3085925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08267" y="1909543"/>
              <a:ext cx="3085925" cy="1630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90704" y="3857999"/>
            <a:ext cx="11812260" cy="35729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60471" y="4480331"/>
            <a:ext cx="6750088" cy="175853"/>
            <a:chOff x="3560471" y="4480331"/>
            <a:chExt cx="6750088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0471" y="4480331"/>
              <a:ext cx="6750088" cy="175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9635" y="5861002"/>
            <a:ext cx="1900924" cy="175853"/>
            <a:chOff x="8409635" y="5861002"/>
            <a:chExt cx="1900924" cy="1758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9635" y="5861002"/>
              <a:ext cx="1900924" cy="175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2588" y="7228847"/>
            <a:ext cx="3958592" cy="175853"/>
            <a:chOff x="9652588" y="7228847"/>
            <a:chExt cx="3958592" cy="175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588" y="7228847"/>
              <a:ext cx="3958592" cy="175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03313" y="6513449"/>
            <a:ext cx="2853830" cy="175853"/>
            <a:chOff x="6203313" y="6513449"/>
            <a:chExt cx="2853830" cy="1758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3313" y="6513449"/>
              <a:ext cx="2853830" cy="175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9" y="3830247"/>
            <a:ext cx="5132359" cy="5132359"/>
            <a:chOff x="12023889" y="3830247"/>
            <a:chExt cx="5132359" cy="5132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9" y="3830247"/>
              <a:ext cx="5132359" cy="5132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4069" y="3917128"/>
            <a:ext cx="5132359" cy="5132359"/>
            <a:chOff x="1104069" y="3917128"/>
            <a:chExt cx="5132359" cy="5132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04069" y="3917128"/>
              <a:ext cx="5132359" cy="5132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63979" y="3917128"/>
            <a:ext cx="5132359" cy="5132359"/>
            <a:chOff x="6563979" y="3917128"/>
            <a:chExt cx="5132359" cy="5132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563979" y="3917128"/>
              <a:ext cx="5132359" cy="5132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4731" y="4293458"/>
            <a:ext cx="1698799" cy="1698799"/>
            <a:chOff x="1634731" y="4293458"/>
            <a:chExt cx="1698799" cy="16987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4731" y="4293458"/>
              <a:ext cx="1698799" cy="16987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38506" y="4220681"/>
            <a:ext cx="1698799" cy="1844353"/>
            <a:chOff x="12638506" y="4220681"/>
            <a:chExt cx="1698799" cy="18443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8506" y="4220681"/>
              <a:ext cx="1698799" cy="1844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96380" y="4243056"/>
            <a:ext cx="1826957" cy="1799602"/>
            <a:chOff x="6996380" y="4243056"/>
            <a:chExt cx="1826957" cy="17996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6380" y="4243056"/>
              <a:ext cx="1826957" cy="179960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35964" y="4783438"/>
            <a:ext cx="1812244" cy="7291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9234" y="6706386"/>
            <a:ext cx="4305799" cy="15885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08572" y="4783438"/>
            <a:ext cx="2192644" cy="7293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47810" y="4783439"/>
            <a:ext cx="2232025" cy="7874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0374" y="988650"/>
            <a:ext cx="4197589" cy="127840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29636" y="1585528"/>
            <a:ext cx="5185529" cy="5114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7935" y="2362202"/>
            <a:ext cx="8833513" cy="152788"/>
            <a:chOff x="1277935" y="2362202"/>
            <a:chExt cx="8833513" cy="1527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7935" y="2362202"/>
              <a:ext cx="8833513" cy="1527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49790" y="6946552"/>
            <a:ext cx="4155056" cy="110230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47824" y="6706386"/>
            <a:ext cx="4647675" cy="15849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4479" y="-3162510"/>
            <a:ext cx="8136757" cy="19985410"/>
            <a:chOff x="5074479" y="-3162510"/>
            <a:chExt cx="8136757" cy="19985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074479" y="-3162510"/>
              <a:ext cx="8136757" cy="19985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58481" y="3902311"/>
            <a:ext cx="4447484" cy="779708"/>
            <a:chOff x="2158481" y="3902311"/>
            <a:chExt cx="4447484" cy="779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8481" y="3902311"/>
              <a:ext cx="4447484" cy="7797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6252" y="781238"/>
            <a:ext cx="4158283" cy="12883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1878" y="4050574"/>
            <a:ext cx="3529763" cy="512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16787" y="1868707"/>
            <a:ext cx="3718393" cy="163007"/>
            <a:chOff x="7316787" y="1868707"/>
            <a:chExt cx="3718393" cy="1630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6787" y="1868707"/>
              <a:ext cx="3718393" cy="1630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35180" y="3902311"/>
            <a:ext cx="4763229" cy="779708"/>
            <a:chOff x="11035180" y="3902311"/>
            <a:chExt cx="4763229" cy="7797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5180" y="3902311"/>
              <a:ext cx="4763229" cy="7797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3793" y="4050564"/>
            <a:ext cx="3653954" cy="513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36313" y="4720139"/>
            <a:ext cx="4491821" cy="5337257"/>
            <a:chOff x="2136313" y="4720139"/>
            <a:chExt cx="4491821" cy="53372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136313" y="4720139"/>
              <a:ext cx="4491821" cy="53372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85678" y="6167451"/>
            <a:ext cx="3427652" cy="24436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50610" y="6658702"/>
            <a:ext cx="5801289" cy="107118"/>
            <a:chOff x="6250610" y="6658702"/>
            <a:chExt cx="5801289" cy="1071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250610" y="6658702"/>
              <a:ext cx="5801289" cy="1071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70884" y="4720139"/>
            <a:ext cx="4491821" cy="5337257"/>
            <a:chOff x="11170884" y="4720139"/>
            <a:chExt cx="4491821" cy="53372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170884" y="4720139"/>
              <a:ext cx="4491821" cy="53372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92210" y="6167451"/>
            <a:ext cx="3775042" cy="24400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4479" y="-3162510"/>
            <a:ext cx="8136757" cy="19985410"/>
            <a:chOff x="5074479" y="-3162510"/>
            <a:chExt cx="8136757" cy="19985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074479" y="-3162510"/>
              <a:ext cx="8136757" cy="199854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0440" y="781238"/>
            <a:ext cx="2261846" cy="1255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6695" y="1868707"/>
            <a:ext cx="1892324" cy="163007"/>
            <a:chOff x="8196695" y="1868707"/>
            <a:chExt cx="1892324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6695" y="1868707"/>
              <a:ext cx="1892324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6936" y="3966070"/>
            <a:ext cx="3916475" cy="779708"/>
            <a:chOff x="1106936" y="3966070"/>
            <a:chExt cx="3916475" cy="779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936" y="3966070"/>
              <a:ext cx="3916475" cy="7797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7420" y="4924820"/>
            <a:ext cx="3181949" cy="14450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7472" y="4114331"/>
            <a:ext cx="2814887" cy="5120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34344" y="3966070"/>
            <a:ext cx="4246633" cy="779708"/>
            <a:chOff x="12934344" y="3966070"/>
            <a:chExt cx="4246633" cy="7797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34344" y="3966070"/>
              <a:ext cx="4246633" cy="7797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85810" y="4924820"/>
            <a:ext cx="2649901" cy="1768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67507" y="4114326"/>
            <a:ext cx="3164268" cy="5183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89019" y="7310957"/>
            <a:ext cx="4417425" cy="779708"/>
            <a:chOff x="10089019" y="7310957"/>
            <a:chExt cx="4417425" cy="779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89019" y="7310957"/>
              <a:ext cx="4417425" cy="7797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24888" y="8269700"/>
            <a:ext cx="3086492" cy="14281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00013" y="7459215"/>
            <a:ext cx="3035382" cy="5120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01493" y="7310957"/>
            <a:ext cx="4763229" cy="779708"/>
            <a:chOff x="3501493" y="7310957"/>
            <a:chExt cx="4763229" cy="7797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1493" y="7310957"/>
              <a:ext cx="4763229" cy="7797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82572" y="8295096"/>
            <a:ext cx="3171006" cy="144504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60127" y="7459215"/>
            <a:ext cx="3270896" cy="5183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19541" y="3966070"/>
            <a:ext cx="4246633" cy="779708"/>
            <a:chOff x="7019541" y="3966070"/>
            <a:chExt cx="4246633" cy="7797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9541" y="3966070"/>
              <a:ext cx="4246633" cy="7797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71029" y="4924820"/>
            <a:ext cx="3122511" cy="144504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52722" y="4114330"/>
            <a:ext cx="2886573" cy="5127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1724" y="6087906"/>
            <a:ext cx="3030789" cy="2649465"/>
            <a:chOff x="1241724" y="6087906"/>
            <a:chExt cx="3030789" cy="2649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1724" y="6087906"/>
              <a:ext cx="3030789" cy="26494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4887" y="7134640"/>
            <a:ext cx="2512735" cy="5450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88713" y="6087906"/>
            <a:ext cx="2716086" cy="2649465"/>
            <a:chOff x="5588713" y="6087906"/>
            <a:chExt cx="2716086" cy="26494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8713" y="6087906"/>
              <a:ext cx="2716086" cy="26494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3575" y="7148069"/>
            <a:ext cx="2126490" cy="5195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90912" y="6146780"/>
            <a:ext cx="2896092" cy="2531715"/>
            <a:chOff x="9890912" y="6146780"/>
            <a:chExt cx="2896092" cy="25317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700000">
              <a:off x="9890912" y="6146780"/>
              <a:ext cx="2896092" cy="25317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1060" y="6960061"/>
            <a:ext cx="2202159" cy="8993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89693" y="6087906"/>
            <a:ext cx="2716086" cy="2649465"/>
            <a:chOff x="14389693" y="6087906"/>
            <a:chExt cx="2716086" cy="2649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89693" y="6087906"/>
              <a:ext cx="2716086" cy="26494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84547" y="6765914"/>
            <a:ext cx="2303452" cy="12721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3290" y="772630"/>
            <a:ext cx="6423989" cy="12764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77573" y="1868707"/>
            <a:ext cx="5930569" cy="163807"/>
            <a:chOff x="6177573" y="1868707"/>
            <a:chExt cx="5930569" cy="163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7573" y="1868707"/>
              <a:ext cx="5930569" cy="163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53747" y="7412638"/>
            <a:ext cx="1273730" cy="42779"/>
            <a:chOff x="4353747" y="7412638"/>
            <a:chExt cx="1273730" cy="427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3747" y="7412638"/>
              <a:ext cx="1273730" cy="427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23846" y="7434027"/>
            <a:ext cx="1518331" cy="42779"/>
            <a:chOff x="8323846" y="7434027"/>
            <a:chExt cx="1518331" cy="427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3846" y="7434027"/>
              <a:ext cx="1518331" cy="427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96532" y="7476806"/>
            <a:ext cx="1518331" cy="42779"/>
            <a:chOff x="12796532" y="7476806"/>
            <a:chExt cx="1518331" cy="427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96532" y="7476806"/>
              <a:ext cx="1518331" cy="42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2023-04-12T03:14:05Z</dcterms:created>
  <dcterms:modified xsi:type="dcterms:W3CDTF">2023-04-12T03:14:05Z</dcterms:modified>
</cp:coreProperties>
</file>